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gif" ContentType="image/gif"/>
  <Override PartName="/ppt/media/image8.png" ContentType="image/png"/>
  <Override PartName="/ppt/media/image5.png" ContentType="image/png"/>
  <Override PartName="/ppt/media/image6.png" ContentType="image/png"/>
  <Override PartName="/ppt/media/image7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7512D43-BED2-4DA8-B83E-99113D5E2EFC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9BE47B4-ABB1-4560-B94B-41179A204941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22095A7-80D5-4AC4-B05A-4FEBE8718E60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B4BA0A5-5E26-4566-89DD-487D25DAB4C6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201788-0BEC-4006-888D-0C2F272A0F19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7964DB-A36C-42B5-B2CA-02050E5E5A0E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CCAD84-F748-40F8-A309-C9AD0FB0701B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AA7162-1B53-4F85-9785-02D735892C8A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E02E18-BF56-4348-90F0-AB40F22E1F1E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311760" y="992880"/>
            <a:ext cx="8519400" cy="1268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824A20-38CA-41A3-AAA0-9D0D920A9320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7F43792-09F5-4376-847F-7FE082DFE35F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B8972E7-E08A-432F-A4EC-022A60422A4E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3EB919-60A1-4455-9153-6B6E37F02A22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273E0F-8E50-47E3-966A-386DD9E9C38E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82BDD7-6CFA-477E-9738-8C50E395D602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96B0EC-150E-4C1D-977F-529C05808AA2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6191FC-D73A-49B8-BD20-E768C871D5BF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D631C13-2E7E-4910-BC88-01422F47516C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CB95D73-F61B-41B8-868F-EBE7B27C2D39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7AC37C6-61E4-493C-B301-5CC0BB945C74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992880"/>
            <a:ext cx="8519400" cy="1268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8C8B543-F9EB-4B63-B557-5DC10FD8EA95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F891265-2008-466E-BF6C-AEC02436EC56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15319BC-FCAA-44E4-B829-22432324303C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269ED48-261F-40BF-9E3F-79C3253B12D2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4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1"/>
          </p:nvPr>
        </p:nvSpPr>
        <p:spPr>
          <a:xfrm>
            <a:off x="8472600" y="6217560"/>
            <a:ext cx="547560" cy="523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6C88D95-8A0D-4B8F-8958-05F533857D75}" type="slidenum">
              <a:rPr b="0" lang="ru" sz="1000" spc="-1" strike="noStrike">
                <a:solidFill>
                  <a:srgbClr val="595959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472600" y="6217560"/>
            <a:ext cx="547560" cy="523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C6444FB-FD9B-4615-B3D3-787B4ED78EEE}" type="slidenum">
              <a:rPr b="0" lang="ru" sz="1000" spc="-1" strike="noStrike">
                <a:solidFill>
                  <a:srgbClr val="595959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gif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hyperlink" Target="https://github.com/facebookresearch/SlowFast" TargetMode="External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hyperlink" Target="https://google.github.io/mediapipe/solutions/objectron" TargetMode="External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habr.com/ru/company/mipt/blog/458190/" TargetMode="Externa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In real life we need to: detect people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79" name="Google Shape;901;p118" descr=""/>
          <p:cNvPicPr/>
          <p:nvPr/>
        </p:nvPicPr>
        <p:blipFill>
          <a:blip r:embed="rId1"/>
          <a:stretch/>
        </p:blipFill>
        <p:spPr>
          <a:xfrm>
            <a:off x="1107720" y="1356840"/>
            <a:ext cx="6927480" cy="5195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In real life we need to: detect faces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81" name="Google Shape;907;p119" descr=""/>
          <p:cNvPicPr/>
          <p:nvPr/>
        </p:nvPicPr>
        <p:blipFill>
          <a:blip r:embed="rId1"/>
          <a:stretch/>
        </p:blipFill>
        <p:spPr>
          <a:xfrm>
            <a:off x="152280" y="1563480"/>
            <a:ext cx="8838000" cy="4189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In real life we need to: detect text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83" name="Google Shape;913;p120" descr=""/>
          <p:cNvPicPr/>
          <p:nvPr/>
        </p:nvPicPr>
        <p:blipFill>
          <a:blip r:embed="rId1"/>
          <a:stretch/>
        </p:blipFill>
        <p:spPr>
          <a:xfrm>
            <a:off x="1271520" y="1356840"/>
            <a:ext cx="6599880" cy="4961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In real life we need to: do tracking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85" name="Google Shape;919;p121" descr=""/>
          <p:cNvPicPr/>
          <p:nvPr/>
        </p:nvPicPr>
        <p:blipFill>
          <a:blip r:embed="rId1"/>
          <a:stretch/>
        </p:blipFill>
        <p:spPr>
          <a:xfrm>
            <a:off x="919080" y="1693080"/>
            <a:ext cx="7304400" cy="4083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In real life we need to: recognize actions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87" name="Google Shape;925;p122" descr=""/>
          <p:cNvPicPr/>
          <p:nvPr/>
        </p:nvPicPr>
        <p:blipFill>
          <a:blip r:embed="rId1"/>
          <a:stretch/>
        </p:blipFill>
        <p:spPr>
          <a:xfrm>
            <a:off x="1380960" y="1356840"/>
            <a:ext cx="6381360" cy="4785840"/>
          </a:xfrm>
          <a:prstGeom prst="rect">
            <a:avLst/>
          </a:prstGeom>
          <a:ln w="0">
            <a:noFill/>
          </a:ln>
        </p:spPr>
      </p:pic>
      <p:sp>
        <p:nvSpPr>
          <p:cNvPr id="88" name="Google Shape;926;p122"/>
          <p:cNvSpPr/>
          <p:nvPr/>
        </p:nvSpPr>
        <p:spPr>
          <a:xfrm>
            <a:off x="0" y="6562800"/>
            <a:ext cx="2390040" cy="29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94480" bIns="29448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https://github.com/facebookresearch/SlowFast</a:t>
            </a:r>
            <a:endParaRPr b="0" lang="ru-RU" sz="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In real life we need to: detect in 3D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90" name="Google Shape;932;p123" descr=""/>
          <p:cNvPicPr/>
          <p:nvPr/>
        </p:nvPicPr>
        <p:blipFill>
          <a:blip r:embed="rId1"/>
          <a:stretch/>
        </p:blipFill>
        <p:spPr>
          <a:xfrm>
            <a:off x="218160" y="3678840"/>
            <a:ext cx="8706600" cy="2931480"/>
          </a:xfrm>
          <a:prstGeom prst="rect">
            <a:avLst/>
          </a:prstGeom>
          <a:ln w="0">
            <a:noFill/>
          </a:ln>
        </p:spPr>
      </p:pic>
      <p:pic>
        <p:nvPicPr>
          <p:cNvPr id="91" name="Google Shape;933;p123" descr=""/>
          <p:cNvPicPr/>
          <p:nvPr/>
        </p:nvPicPr>
        <p:blipFill>
          <a:blip r:embed="rId2"/>
          <a:srcRect l="0" t="53144" r="0" b="0"/>
          <a:stretch/>
        </p:blipFill>
        <p:spPr>
          <a:xfrm>
            <a:off x="218160" y="1356840"/>
            <a:ext cx="8706600" cy="2320560"/>
          </a:xfrm>
          <a:prstGeom prst="rect">
            <a:avLst/>
          </a:prstGeom>
          <a:ln w="0">
            <a:noFill/>
          </a:ln>
        </p:spPr>
      </p:pic>
      <p:sp>
        <p:nvSpPr>
          <p:cNvPr id="92" name="Google Shape;934;p123"/>
          <p:cNvSpPr/>
          <p:nvPr/>
        </p:nvSpPr>
        <p:spPr>
          <a:xfrm>
            <a:off x="-76320" y="6611040"/>
            <a:ext cx="3216600" cy="28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85120" bIns="2851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3"/>
              </a:rPr>
              <a:t>https://google.github.io/mediapipe/solutions/objectron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400" cy="762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Solutions to these tasks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1859760" y="5393160"/>
            <a:ext cx="5423400" cy="4302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ru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https://habr.com/ru/company/mipt/blog/458190/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95" name="Google Shape;941;p124" descr=""/>
          <p:cNvPicPr/>
          <p:nvPr/>
        </p:nvPicPr>
        <p:blipFill>
          <a:blip r:embed="rId2"/>
          <a:stretch/>
        </p:blipFill>
        <p:spPr>
          <a:xfrm>
            <a:off x="815040" y="1548000"/>
            <a:ext cx="7512840" cy="3652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400" cy="10170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Lecture summary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311760" y="1628280"/>
            <a:ext cx="8519400" cy="52286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Classification recap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Object Detection basics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Two-stage (proposal-based) methods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One-stage (single-shot) methods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Modern approaches &amp; tasks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LibreOffice/7.3.6.2$Linux_X86_64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2023-05-04T01:25:52Z</dcterms:modified>
  <cp:revision>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